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1"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25" d="100"/>
          <a:sy n="25" d="100"/>
        </p:scale>
        <p:origin x="892" y="220"/>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11/7/2019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11/7/2019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38.png"/><Relationship Id="rId5" Type="http://schemas.openxmlformats.org/officeDocument/2006/relationships/image" Target="../media/image77.png"/><Relationship Id="rId10" Type="http://schemas.openxmlformats.org/officeDocument/2006/relationships/image" Target="../media/image15.png"/><Relationship Id="rId4" Type="http://schemas.openxmlformats.org/officeDocument/2006/relationships/image" Target="../media/image76.jpe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png"/><Relationship Id="rId7" Type="http://schemas.openxmlformats.org/officeDocument/2006/relationships/image" Target="../media/image85.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4.png"/><Relationship Id="rId11" Type="http://schemas.openxmlformats.org/officeDocument/2006/relationships/image" Target="../media/image24.jpeg"/><Relationship Id="rId5" Type="http://schemas.openxmlformats.org/officeDocument/2006/relationships/image" Target="../media/image83.png"/><Relationship Id="rId10" Type="http://schemas.openxmlformats.org/officeDocument/2006/relationships/image" Target="../media/image23.jpeg"/><Relationship Id="rId4" Type="http://schemas.openxmlformats.org/officeDocument/2006/relationships/image" Target="../media/image82.jpeg"/><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jpeg"/><Relationship Id="rId10" Type="http://schemas.openxmlformats.org/officeDocument/2006/relationships/image" Target="../media/image52.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3" Type="http://schemas.openxmlformats.org/officeDocument/2006/relationships/image" Target="../media/image38.png"/><Relationship Id="rId7" Type="http://schemas.openxmlformats.org/officeDocument/2006/relationships/image" Target="../media/image101.png"/><Relationship Id="rId12" Type="http://schemas.openxmlformats.org/officeDocument/2006/relationships/image" Target="../media/image106.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45.jpe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10.png"/><Relationship Id="rId7" Type="http://schemas.openxmlformats.org/officeDocument/2006/relationships/image" Target="../media/image114.jpe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118.jpeg"/><Relationship Id="rId20" Type="http://schemas.openxmlformats.org/officeDocument/2006/relationships/image" Target="../media/image120.jpeg"/><Relationship Id="rId1" Type="http://schemas.openxmlformats.org/officeDocument/2006/relationships/slideLayout" Target="../slideLayouts/slideLayout26.xml"/><Relationship Id="rId6" Type="http://schemas.openxmlformats.org/officeDocument/2006/relationships/image" Target="../media/image113.jpeg"/><Relationship Id="rId11" Type="http://schemas.openxmlformats.org/officeDocument/2006/relationships/image" Target="../media/image34.png"/><Relationship Id="rId5" Type="http://schemas.openxmlformats.org/officeDocument/2006/relationships/image" Target="../media/image112.jpeg"/><Relationship Id="rId15" Type="http://schemas.openxmlformats.org/officeDocument/2006/relationships/image" Target="../media/image117.png"/><Relationship Id="rId10" Type="http://schemas.openxmlformats.org/officeDocument/2006/relationships/image" Target="../media/image115.png"/><Relationship Id="rId19" Type="http://schemas.openxmlformats.org/officeDocument/2006/relationships/image" Target="../media/image119.jpeg"/><Relationship Id="rId4" Type="http://schemas.openxmlformats.org/officeDocument/2006/relationships/image" Target="../media/image111.png"/><Relationship Id="rId9" Type="http://schemas.openxmlformats.org/officeDocument/2006/relationships/image" Target="../media/image32.png"/><Relationship Id="rId14" Type="http://schemas.openxmlformats.org/officeDocument/2006/relationships/image" Target="../media/image116.jpe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38.pn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1.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15.png"/><Relationship Id="rId9" Type="http://schemas.openxmlformats.org/officeDocument/2006/relationships/image" Target="../media/image21.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66950" y="735481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1049" t="21275" b="28801"/>
          <a:stretch/>
        </p:blipFill>
        <p:spPr>
          <a:xfrm>
            <a:off x="26245771" y="729580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8"/>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70"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547EC87D-ACD3-4151-9FB1-02711C4E33F7}"/>
              </a:ext>
            </a:extLst>
          </p:cNvPr>
          <p:cNvSpPr txBox="1"/>
          <p:nvPr/>
        </p:nvSpPr>
        <p:spPr>
          <a:xfrm>
            <a:off x="13292179"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794665" y="1036610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495690"/>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1236" y="9462036"/>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524206"/>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30916" y="1176332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7"/>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8883088"/>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7"/>
          <a:srcRect l="10389" t="31541" r="78973" b="44510"/>
          <a:stretch/>
        </p:blipFill>
        <p:spPr>
          <a:xfrm>
            <a:off x="12931200" y="8684796"/>
            <a:ext cx="1444752" cy="1554480"/>
          </a:xfrm>
          <a:prstGeom prst="flowChartConnector">
            <a:avLst/>
          </a:prstGeom>
          <a:ln>
            <a:solidFill>
              <a:schemeClr val="accent1"/>
            </a:solidFill>
          </a:ln>
        </p:spPr>
      </p:pic>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88" name="TextBox 87">
            <a:extLst>
              <a:ext uri="{FF2B5EF4-FFF2-40B4-BE49-F238E27FC236}">
                <a16:creationId xmlns:a16="http://schemas.microsoft.com/office/drawing/2014/main" id="{4D6062B8-EA4D-443F-A072-9FD94B8B7BCF}"/>
              </a:ext>
            </a:extLst>
          </p:cNvPr>
          <p:cNvSpPr txBox="1"/>
          <p:nvPr/>
        </p:nvSpPr>
        <p:spPr>
          <a:xfrm>
            <a:off x="13705824" y="10916562"/>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Project Manager </a:t>
            </a:r>
          </a:p>
          <a:p>
            <a:r>
              <a:rPr lang="en-US" sz="2000" b="1" dirty="0">
                <a:solidFill>
                  <a:schemeClr val="bg1"/>
                </a:solidFill>
              </a:rPr>
              <a:t>          Productivity Workshop</a:t>
            </a: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7"/>
          <a:srcRect l="10389" t="31541" r="78973" b="44510"/>
          <a:stretch/>
        </p:blipFill>
        <p:spPr>
          <a:xfrm>
            <a:off x="12931748" y="10718270"/>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20" cstate="email">
            <a:extLst>
              <a:ext uri="{28A0092B-C50C-407E-A947-70E740481C1C}">
                <a14:useLocalDpi xmlns:a14="http://schemas.microsoft.com/office/drawing/2010/main" val="0"/>
              </a:ext>
            </a:extLst>
          </a:blip>
          <a:srcRect t="3900" b="18613"/>
          <a:stretch/>
        </p:blipFill>
        <p:spPr>
          <a:xfrm>
            <a:off x="12931301" y="8683710"/>
            <a:ext cx="1444752" cy="1554480"/>
          </a:xfrm>
          <a:prstGeom prst="flowChartConnector">
            <a:avLst/>
          </a:prstGeom>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DF17418-5052-4544-9A97-2ECA17AA2AB4}"/>
                </a:ext>
              </a:extLst>
            </p:cNvPr>
            <p:cNvSpPr txBox="1"/>
            <p:nvPr/>
          </p:nvSpPr>
          <p:spPr>
            <a:xfrm>
              <a:off x="6147747" y="827700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7"/>
            <a:srcRect l="10563" t="32169" r="79236" b="45103"/>
            <a:stretch/>
          </p:blipFill>
          <p:spPr>
            <a:xfrm>
              <a:off x="5490625" y="8134873"/>
              <a:ext cx="1124712" cy="1362456"/>
            </a:xfrm>
            <a:prstGeom prst="ellipse">
              <a:avLst/>
            </a:prstGeom>
            <a:ln>
              <a:solidFill>
                <a:schemeClr val="accent2">
                  <a:lumMod val="20000"/>
                  <a:lumOff val="80000"/>
                </a:schemeClr>
              </a:solidFill>
            </a:ln>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7"/>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7"/>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1961</Words>
  <Application>Microsoft Office PowerPoint</Application>
  <PresentationFormat>Custom</PresentationFormat>
  <Paragraphs>501</Paragraphs>
  <Slides>8</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2019-11-07T20:50:57Z</dcterms:modified>
</cp:coreProperties>
</file>